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87" r:id="rId6"/>
    <p:sldMasterId id="2147483689" r:id="rId7"/>
  </p:sldMasterIdLst>
  <p:notesMasterIdLst>
    <p:notesMasterId r:id="rId9"/>
  </p:notesMasterIdLst>
  <p:handoutMasterIdLst>
    <p:handoutMasterId r:id="rId10"/>
  </p:handoutMasterIdLst>
  <p:sldIdLst>
    <p:sldId id="280" r:id="rId8"/>
  </p:sldIdLst>
  <p:sldSz cx="9144000" cy="5143500" type="screen16x9"/>
  <p:notesSz cx="7010400" cy="9223375"/>
  <p:defaultTextStyle>
    <a:defPPr>
      <a:defRPr lang="en-US"/>
    </a:defPPr>
    <a:lvl1pPr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8141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16282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24423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32564" algn="l" defTabSz="408141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40705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48846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56988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65129" algn="l" defTabSz="816282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068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A22A14-7274-45A1-B65B-91EBE25446EC}" v="7" dt="2024-08-27T16:09:30.0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  <p:guide orient="horz" pos="162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gozo, Jose Gregorio" userId="87f65175-c48f-43b8-9d9c-b027855f7759" providerId="ADAL" clId="{F9018446-71FF-4C7E-90EE-B639DA980C62}"/>
    <pc:docChg chg="modSld">
      <pc:chgData name="Fragozo, Jose Gregorio" userId="87f65175-c48f-43b8-9d9c-b027855f7759" providerId="ADAL" clId="{F9018446-71FF-4C7E-90EE-B639DA980C62}" dt="2024-08-26T21:23:06.654" v="0" actId="1076"/>
      <pc:docMkLst>
        <pc:docMk/>
      </pc:docMkLst>
      <pc:sldChg chg="modSp mod">
        <pc:chgData name="Fragozo, Jose Gregorio" userId="87f65175-c48f-43b8-9d9c-b027855f7759" providerId="ADAL" clId="{F9018446-71FF-4C7E-90EE-B639DA980C62}" dt="2024-08-26T21:23:06.654" v="0" actId="1076"/>
        <pc:sldMkLst>
          <pc:docMk/>
          <pc:sldMk cId="762042272" sldId="280"/>
        </pc:sldMkLst>
        <pc:picChg chg="mod">
          <ac:chgData name="Fragozo, Jose Gregorio" userId="87f65175-c48f-43b8-9d9c-b027855f7759" providerId="ADAL" clId="{F9018446-71FF-4C7E-90EE-B639DA980C62}" dt="2024-08-26T21:23:06.654" v="0" actId="1076"/>
          <ac:picMkLst>
            <pc:docMk/>
            <pc:sldMk cId="762042272" sldId="280"/>
            <ac:picMk id="12" creationId="{D6D53E83-9017-D644-69FE-94CED204AC3E}"/>
          </ac:picMkLst>
        </pc:picChg>
      </pc:sldChg>
    </pc:docChg>
  </pc:docChgLst>
  <pc:docChgLst>
    <pc:chgData name="Fragozo, Jose Gregorio" userId="87f65175-c48f-43b8-9d9c-b027855f7759" providerId="ADAL" clId="{8DCB0F7F-8C26-4E40-8832-17E57748B4F1}"/>
    <pc:docChg chg="undo custSel delSld modSld">
      <pc:chgData name="Fragozo, Jose Gregorio" userId="87f65175-c48f-43b8-9d9c-b027855f7759" providerId="ADAL" clId="{8DCB0F7F-8C26-4E40-8832-17E57748B4F1}" dt="2024-07-15T21:59:47.144" v="196" actId="20577"/>
      <pc:docMkLst>
        <pc:docMk/>
      </pc:docMkLst>
      <pc:sldChg chg="addSp delSp modSp mod">
        <pc:chgData name="Fragozo, Jose Gregorio" userId="87f65175-c48f-43b8-9d9c-b027855f7759" providerId="ADAL" clId="{8DCB0F7F-8C26-4E40-8832-17E57748B4F1}" dt="2024-07-15T21:59:47.144" v="196" actId="20577"/>
        <pc:sldMkLst>
          <pc:docMk/>
          <pc:sldMk cId="762042272" sldId="280"/>
        </pc:sldMkLst>
        <pc:spChg chg="mod">
          <ac:chgData name="Fragozo, Jose Gregorio" userId="87f65175-c48f-43b8-9d9c-b027855f7759" providerId="ADAL" clId="{8DCB0F7F-8C26-4E40-8832-17E57748B4F1}" dt="2024-07-15T21:50:36.017" v="5" actId="20577"/>
          <ac:spMkLst>
            <pc:docMk/>
            <pc:sldMk cId="762042272" sldId="280"/>
            <ac:spMk id="5" creationId="{D6AF3F50-88E7-415D-2061-0A6D4A488737}"/>
          </ac:spMkLst>
        </pc:spChg>
        <pc:graphicFrameChg chg="mod modGraphic">
          <ac:chgData name="Fragozo, Jose Gregorio" userId="87f65175-c48f-43b8-9d9c-b027855f7759" providerId="ADAL" clId="{8DCB0F7F-8C26-4E40-8832-17E57748B4F1}" dt="2024-07-15T21:59:47.144" v="196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8DCB0F7F-8C26-4E40-8832-17E57748B4F1}" dt="2024-07-15T21:57:47.877" v="65" actId="1076"/>
          <ac:picMkLst>
            <pc:docMk/>
            <pc:sldMk cId="762042272" sldId="280"/>
            <ac:picMk id="4" creationId="{2272861C-9300-C0DA-F4B2-FF629DB8006B}"/>
          </ac:picMkLst>
        </pc:picChg>
        <pc:picChg chg="add mod">
          <ac:chgData name="Fragozo, Jose Gregorio" userId="87f65175-c48f-43b8-9d9c-b027855f7759" providerId="ADAL" clId="{8DCB0F7F-8C26-4E40-8832-17E57748B4F1}" dt="2024-07-15T21:57:45.636" v="63" actId="1076"/>
          <ac:picMkLst>
            <pc:docMk/>
            <pc:sldMk cId="762042272" sldId="280"/>
            <ac:picMk id="6" creationId="{32B0B434-24FA-AA94-F62E-4ED74E2E1A17}"/>
          </ac:picMkLst>
        </pc:picChg>
        <pc:picChg chg="add mod">
          <ac:chgData name="Fragozo, Jose Gregorio" userId="87f65175-c48f-43b8-9d9c-b027855f7759" providerId="ADAL" clId="{8DCB0F7F-8C26-4E40-8832-17E57748B4F1}" dt="2024-07-15T21:58:20.862" v="75" actId="1076"/>
          <ac:picMkLst>
            <pc:docMk/>
            <pc:sldMk cId="762042272" sldId="280"/>
            <ac:picMk id="7" creationId="{477D4985-8721-ADBC-99BB-FD0D8D116C22}"/>
          </ac:picMkLst>
        </pc:picChg>
        <pc:picChg chg="add mod">
          <ac:chgData name="Fragozo, Jose Gregorio" userId="87f65175-c48f-43b8-9d9c-b027855f7759" providerId="ADAL" clId="{8DCB0F7F-8C26-4E40-8832-17E57748B4F1}" dt="2024-07-15T21:58:19.830" v="74" actId="1076"/>
          <ac:picMkLst>
            <pc:docMk/>
            <pc:sldMk cId="762042272" sldId="280"/>
            <ac:picMk id="10" creationId="{F12B7032-AF89-5103-D079-98D6728A4D49}"/>
          </ac:picMkLst>
        </pc:picChg>
        <pc:picChg chg="del">
          <ac:chgData name="Fragozo, Jose Gregorio" userId="87f65175-c48f-43b8-9d9c-b027855f7759" providerId="ADAL" clId="{8DCB0F7F-8C26-4E40-8832-17E57748B4F1}" dt="2024-07-15T21:51:46.109" v="6" actId="478"/>
          <ac:picMkLst>
            <pc:docMk/>
            <pc:sldMk cId="762042272" sldId="280"/>
            <ac:picMk id="1026" creationId="{C12C631D-3BD8-4452-940F-7CF84AA61907}"/>
          </ac:picMkLst>
        </pc:picChg>
        <pc:cxnChg chg="add mod">
          <ac:chgData name="Fragozo, Jose Gregorio" userId="87f65175-c48f-43b8-9d9c-b027855f7759" providerId="ADAL" clId="{8DCB0F7F-8C26-4E40-8832-17E57748B4F1}" dt="2024-07-15T21:58:51.676" v="91" actId="14100"/>
          <ac:cxnSpMkLst>
            <pc:docMk/>
            <pc:sldMk cId="762042272" sldId="280"/>
            <ac:cxnSpMk id="9" creationId="{9CFBDB55-193D-2921-2CA5-CE73A676FFC3}"/>
          </ac:cxnSpMkLst>
        </pc:cxnChg>
      </pc:sldChg>
      <pc:sldChg chg="del">
        <pc:chgData name="Fragozo, Jose Gregorio" userId="87f65175-c48f-43b8-9d9c-b027855f7759" providerId="ADAL" clId="{8DCB0F7F-8C26-4E40-8832-17E57748B4F1}" dt="2024-07-15T21:57:06.332" v="59" actId="47"/>
        <pc:sldMkLst>
          <pc:docMk/>
          <pc:sldMk cId="2153947124" sldId="281"/>
        </pc:sldMkLst>
      </pc:sldChg>
    </pc:docChg>
  </pc:docChgLst>
  <pc:docChgLst>
    <pc:chgData name="Fragozo, Jose Gregorio" userId="87f65175-c48f-43b8-9d9c-b027855f7759" providerId="ADAL" clId="{7B34E7FA-AD81-43B5-97FE-606485F56EBE}"/>
    <pc:docChg chg="custSel modSld">
      <pc:chgData name="Fragozo, Jose Gregorio" userId="87f65175-c48f-43b8-9d9c-b027855f7759" providerId="ADAL" clId="{7B34E7FA-AD81-43B5-97FE-606485F56EBE}" dt="2023-08-14T17:46:47.020" v="181" actId="14100"/>
      <pc:docMkLst>
        <pc:docMk/>
      </pc:docMkLst>
      <pc:sldChg chg="addSp delSp modSp mod">
        <pc:chgData name="Fragozo, Jose Gregorio" userId="87f65175-c48f-43b8-9d9c-b027855f7759" providerId="ADAL" clId="{7B34E7FA-AD81-43B5-97FE-606485F56EBE}" dt="2023-08-14T17:46:47.020" v="181" actId="14100"/>
        <pc:sldMkLst>
          <pc:docMk/>
          <pc:sldMk cId="762042272" sldId="280"/>
        </pc:sldMkLst>
        <pc:spChg chg="mod">
          <ac:chgData name="Fragozo, Jose Gregorio" userId="87f65175-c48f-43b8-9d9c-b027855f7759" providerId="ADAL" clId="{7B34E7FA-AD81-43B5-97FE-606485F56EBE}" dt="2023-08-14T17:42:07.516" v="1" actId="6549"/>
          <ac:spMkLst>
            <pc:docMk/>
            <pc:sldMk cId="762042272" sldId="280"/>
            <ac:spMk id="5" creationId="{D6AF3F50-88E7-415D-2061-0A6D4A488737}"/>
          </ac:spMkLst>
        </pc:spChg>
        <pc:graphicFrameChg chg="modGraphic">
          <ac:chgData name="Fragozo, Jose Gregorio" userId="87f65175-c48f-43b8-9d9c-b027855f7759" providerId="ADAL" clId="{7B34E7FA-AD81-43B5-97FE-606485F56EBE}" dt="2023-08-14T17:45:35.495" v="161" actId="20577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picChg chg="add mod">
          <ac:chgData name="Fragozo, Jose Gregorio" userId="87f65175-c48f-43b8-9d9c-b027855f7759" providerId="ADAL" clId="{7B34E7FA-AD81-43B5-97FE-606485F56EBE}" dt="2023-08-14T17:46:04.406" v="166" actId="1076"/>
          <ac:picMkLst>
            <pc:docMk/>
            <pc:sldMk cId="762042272" sldId="280"/>
            <ac:picMk id="4" creationId="{EA4888F3-F1AB-98CF-BB71-D83936F667C6}"/>
          </ac:picMkLst>
        </pc:picChg>
        <pc:picChg chg="del">
          <ac:chgData name="Fragozo, Jose Gregorio" userId="87f65175-c48f-43b8-9d9c-b027855f7759" providerId="ADAL" clId="{7B34E7FA-AD81-43B5-97FE-606485F56EBE}" dt="2023-08-14T17:42:09.797" v="2" actId="478"/>
          <ac:picMkLst>
            <pc:docMk/>
            <pc:sldMk cId="762042272" sldId="280"/>
            <ac:picMk id="6" creationId="{AFB4CD52-AF10-5096-51B9-959023EAB817}"/>
          </ac:picMkLst>
        </pc:picChg>
        <pc:picChg chg="add mod">
          <ac:chgData name="Fragozo, Jose Gregorio" userId="87f65175-c48f-43b8-9d9c-b027855f7759" providerId="ADAL" clId="{7B34E7FA-AD81-43B5-97FE-606485F56EBE}" dt="2023-08-14T17:46:47.020" v="181" actId="14100"/>
          <ac:picMkLst>
            <pc:docMk/>
            <pc:sldMk cId="762042272" sldId="280"/>
            <ac:picMk id="8" creationId="{8849EE83-7D54-9B54-B03A-53A420E6BA2E}"/>
          </ac:picMkLst>
        </pc:picChg>
      </pc:sldChg>
    </pc:docChg>
  </pc:docChgLst>
  <pc:docChgLst>
    <pc:chgData name="Alvarez, Luis" userId="e161232d-2f7c-499c-9ade-275e2793522e" providerId="ADAL" clId="{19A22A14-7274-45A1-B65B-91EBE25446EC}"/>
    <pc:docChg chg="undo custSel modSld">
      <pc:chgData name="Alvarez, Luis" userId="e161232d-2f7c-499c-9ade-275e2793522e" providerId="ADAL" clId="{19A22A14-7274-45A1-B65B-91EBE25446EC}" dt="2024-08-27T16:09:30.002" v="76" actId="1076"/>
      <pc:docMkLst>
        <pc:docMk/>
      </pc:docMkLst>
      <pc:sldChg chg="addSp delSp modSp mod">
        <pc:chgData name="Alvarez, Luis" userId="e161232d-2f7c-499c-9ade-275e2793522e" providerId="ADAL" clId="{19A22A14-7274-45A1-B65B-91EBE25446EC}" dt="2024-08-27T16:09:30.002" v="76" actId="1076"/>
        <pc:sldMkLst>
          <pc:docMk/>
          <pc:sldMk cId="762042272" sldId="280"/>
        </pc:sldMkLst>
        <pc:spChg chg="mod">
          <ac:chgData name="Alvarez, Luis" userId="e161232d-2f7c-499c-9ade-275e2793522e" providerId="ADAL" clId="{19A22A14-7274-45A1-B65B-91EBE25446EC}" dt="2024-08-26T16:42:23.649" v="1" actId="20577"/>
          <ac:spMkLst>
            <pc:docMk/>
            <pc:sldMk cId="762042272" sldId="280"/>
            <ac:spMk id="5" creationId="{D6AF3F50-88E7-415D-2061-0A6D4A488737}"/>
          </ac:spMkLst>
        </pc:spChg>
        <pc:spChg chg="del">
          <ac:chgData name="Alvarez, Luis" userId="e161232d-2f7c-499c-9ade-275e2793522e" providerId="ADAL" clId="{19A22A14-7274-45A1-B65B-91EBE25446EC}" dt="2024-08-26T16:44:54.374" v="3" actId="478"/>
          <ac:spMkLst>
            <pc:docMk/>
            <pc:sldMk cId="762042272" sldId="280"/>
            <ac:spMk id="11" creationId="{68576AD3-7990-ACD3-CDD0-D90874CE9A2F}"/>
          </ac:spMkLst>
        </pc:spChg>
        <pc:graphicFrameChg chg="add del mod modGraphic">
          <ac:chgData name="Alvarez, Luis" userId="e161232d-2f7c-499c-9ade-275e2793522e" providerId="ADAL" clId="{19A22A14-7274-45A1-B65B-91EBE25446EC}" dt="2024-08-26T16:53:03.455" v="49" actId="478"/>
          <ac:graphicFrameMkLst>
            <pc:docMk/>
            <pc:sldMk cId="762042272" sldId="280"/>
            <ac:graphicFrameMk id="14" creationId="{06EAE6FE-E6AB-CEB4-702E-70891E7C679C}"/>
          </ac:graphicFrameMkLst>
        </pc:graphicFrameChg>
        <pc:picChg chg="add del mod">
          <ac:chgData name="Alvarez, Luis" userId="e161232d-2f7c-499c-9ade-275e2793522e" providerId="ADAL" clId="{19A22A14-7274-45A1-B65B-91EBE25446EC}" dt="2024-08-27T16:09:23.885" v="72" actId="478"/>
          <ac:picMkLst>
            <pc:docMk/>
            <pc:sldMk cId="762042272" sldId="280"/>
            <ac:picMk id="3" creationId="{3DE2FBF0-A6B7-C246-42C3-DF6A8A374BE7}"/>
          </ac:picMkLst>
        </pc:picChg>
        <pc:picChg chg="add del mod">
          <ac:chgData name="Alvarez, Luis" userId="e161232d-2f7c-499c-9ade-275e2793522e" providerId="ADAL" clId="{19A22A14-7274-45A1-B65B-91EBE25446EC}" dt="2024-08-26T16:45:25.618" v="8" actId="478"/>
          <ac:picMkLst>
            <pc:docMk/>
            <pc:sldMk cId="762042272" sldId="280"/>
            <ac:picMk id="3" creationId="{4B82ABAE-223F-6963-635B-6173010A19CD}"/>
          </ac:picMkLst>
        </pc:picChg>
        <pc:picChg chg="add mod">
          <ac:chgData name="Alvarez, Luis" userId="e161232d-2f7c-499c-9ade-275e2793522e" providerId="ADAL" clId="{19A22A14-7274-45A1-B65B-91EBE25446EC}" dt="2024-08-27T16:09:26.550" v="74" actId="1076"/>
          <ac:picMkLst>
            <pc:docMk/>
            <pc:sldMk cId="762042272" sldId="280"/>
            <ac:picMk id="4" creationId="{BEF6C73B-0970-780F-B231-0C81C4F19235}"/>
          </ac:picMkLst>
        </pc:picChg>
        <pc:picChg chg="add mod">
          <ac:chgData name="Alvarez, Luis" userId="e161232d-2f7c-499c-9ade-275e2793522e" providerId="ADAL" clId="{19A22A14-7274-45A1-B65B-91EBE25446EC}" dt="2024-08-27T16:09:30.002" v="76" actId="1076"/>
          <ac:picMkLst>
            <pc:docMk/>
            <pc:sldMk cId="762042272" sldId="280"/>
            <ac:picMk id="6" creationId="{E8BBF788-EEF5-708C-0624-89827ECA38F3}"/>
          </ac:picMkLst>
        </pc:picChg>
        <pc:picChg chg="del">
          <ac:chgData name="Alvarez, Luis" userId="e161232d-2f7c-499c-9ade-275e2793522e" providerId="ADAL" clId="{19A22A14-7274-45A1-B65B-91EBE25446EC}" dt="2024-08-26T16:44:53.577" v="2" actId="478"/>
          <ac:picMkLst>
            <pc:docMk/>
            <pc:sldMk cId="762042272" sldId="280"/>
            <ac:picMk id="8" creationId="{834CF002-1B09-CD38-B464-93FE7A940FA8}"/>
          </ac:picMkLst>
        </pc:picChg>
        <pc:picChg chg="add mod">
          <ac:chgData name="Alvarez, Luis" userId="e161232d-2f7c-499c-9ade-275e2793522e" providerId="ADAL" clId="{19A22A14-7274-45A1-B65B-91EBE25446EC}" dt="2024-08-27T16:09:28.388" v="75" actId="1076"/>
          <ac:picMkLst>
            <pc:docMk/>
            <pc:sldMk cId="762042272" sldId="280"/>
            <ac:picMk id="9" creationId="{5681C1C9-FB01-5AE8-24DA-C79EC5D2AB37}"/>
          </ac:picMkLst>
        </pc:picChg>
        <pc:picChg chg="add del mod">
          <ac:chgData name="Alvarez, Luis" userId="e161232d-2f7c-499c-9ade-275e2793522e" providerId="ADAL" clId="{19A22A14-7274-45A1-B65B-91EBE25446EC}" dt="2024-08-27T16:09:05.801" v="71" actId="478"/>
          <ac:picMkLst>
            <pc:docMk/>
            <pc:sldMk cId="762042272" sldId="280"/>
            <ac:picMk id="12" creationId="{D6D53E83-9017-D644-69FE-94CED204AC3E}"/>
          </ac:picMkLst>
        </pc:picChg>
        <pc:picChg chg="del">
          <ac:chgData name="Alvarez, Luis" userId="e161232d-2f7c-499c-9ade-275e2793522e" providerId="ADAL" clId="{19A22A14-7274-45A1-B65B-91EBE25446EC}" dt="2024-08-26T16:44:55.113" v="4" actId="478"/>
          <ac:picMkLst>
            <pc:docMk/>
            <pc:sldMk cId="762042272" sldId="280"/>
            <ac:picMk id="13" creationId="{521A65FF-79CD-C67E-1787-2623CB0040CF}"/>
          </ac:picMkLst>
        </pc:picChg>
        <pc:picChg chg="del">
          <ac:chgData name="Alvarez, Luis" userId="e161232d-2f7c-499c-9ade-275e2793522e" providerId="ADAL" clId="{19A22A14-7274-45A1-B65B-91EBE25446EC}" dt="2024-08-26T16:44:55.654" v="5" actId="478"/>
          <ac:picMkLst>
            <pc:docMk/>
            <pc:sldMk cId="762042272" sldId="280"/>
            <ac:picMk id="15" creationId="{91C5C8C4-FC17-2C54-0831-8E372F0ED4C4}"/>
          </ac:picMkLst>
        </pc:picChg>
        <pc:picChg chg="add del mod">
          <ac:chgData name="Alvarez, Luis" userId="e161232d-2f7c-499c-9ade-275e2793522e" providerId="ADAL" clId="{19A22A14-7274-45A1-B65B-91EBE25446EC}" dt="2024-08-26T16:57:13.424" v="56" actId="478"/>
          <ac:picMkLst>
            <pc:docMk/>
            <pc:sldMk cId="762042272" sldId="280"/>
            <ac:picMk id="17" creationId="{9ABFC316-57C2-6835-CB3F-1E31B5A829D7}"/>
          </ac:picMkLst>
        </pc:picChg>
        <pc:picChg chg="del">
          <ac:chgData name="Alvarez, Luis" userId="e161232d-2f7c-499c-9ade-275e2793522e" providerId="ADAL" clId="{19A22A14-7274-45A1-B65B-91EBE25446EC}" dt="2024-08-26T16:51:26.579" v="21" actId="478"/>
          <ac:picMkLst>
            <pc:docMk/>
            <pc:sldMk cId="762042272" sldId="280"/>
            <ac:picMk id="18" creationId="{FDFAF340-8B82-ABAA-7600-291A38EEFBDA}"/>
          </ac:picMkLst>
        </pc:picChg>
        <pc:picChg chg="add del mod">
          <ac:chgData name="Alvarez, Luis" userId="e161232d-2f7c-499c-9ade-275e2793522e" providerId="ADAL" clId="{19A22A14-7274-45A1-B65B-91EBE25446EC}" dt="2024-08-26T17:28:30.970" v="63" actId="478"/>
          <ac:picMkLst>
            <pc:docMk/>
            <pc:sldMk cId="762042272" sldId="280"/>
            <ac:picMk id="20" creationId="{3C88DF72-5C38-B297-B946-8D2118A263A5}"/>
          </ac:picMkLst>
        </pc:picChg>
      </pc:sldChg>
    </pc:docChg>
  </pc:docChgLst>
  <pc:docChgLst>
    <pc:chgData name="Alvarez, Luis" userId="e161232d-2f7c-499c-9ade-275e2793522e" providerId="ADAL" clId="{090E38CF-3309-4CF8-B63F-4C65DE7C4854}"/>
    <pc:docChg chg="undo custSel modSld">
      <pc:chgData name="Alvarez, Luis" userId="e161232d-2f7c-499c-9ade-275e2793522e" providerId="ADAL" clId="{090E38CF-3309-4CF8-B63F-4C65DE7C4854}" dt="2024-08-07T16:54:59.862" v="158" actId="20577"/>
      <pc:docMkLst>
        <pc:docMk/>
      </pc:docMkLst>
      <pc:sldChg chg="addSp delSp modSp mod">
        <pc:chgData name="Alvarez, Luis" userId="e161232d-2f7c-499c-9ade-275e2793522e" providerId="ADAL" clId="{090E38CF-3309-4CF8-B63F-4C65DE7C4854}" dt="2024-08-07T16:54:59.862" v="158" actId="20577"/>
        <pc:sldMkLst>
          <pc:docMk/>
          <pc:sldMk cId="762042272" sldId="280"/>
        </pc:sldMkLst>
        <pc:spChg chg="mod">
          <ac:chgData name="Alvarez, Luis" userId="e161232d-2f7c-499c-9ade-275e2793522e" providerId="ADAL" clId="{090E38CF-3309-4CF8-B63F-4C65DE7C4854}" dt="2024-08-07T16:54:59.862" v="158" actId="20577"/>
          <ac:spMkLst>
            <pc:docMk/>
            <pc:sldMk cId="762042272" sldId="280"/>
            <ac:spMk id="5" creationId="{D6AF3F50-88E7-415D-2061-0A6D4A488737}"/>
          </ac:spMkLst>
        </pc:spChg>
        <pc:spChg chg="add mod">
          <ac:chgData name="Alvarez, Luis" userId="e161232d-2f7c-499c-9ade-275e2793522e" providerId="ADAL" clId="{090E38CF-3309-4CF8-B63F-4C65DE7C4854}" dt="2024-08-07T16:53:40.003" v="108" actId="14100"/>
          <ac:spMkLst>
            <pc:docMk/>
            <pc:sldMk cId="762042272" sldId="280"/>
            <ac:spMk id="11" creationId="{68576AD3-7990-ACD3-CDD0-D90874CE9A2F}"/>
          </ac:spMkLst>
        </pc:spChg>
        <pc:graphicFrameChg chg="del modGraphic">
          <ac:chgData name="Alvarez, Luis" userId="e161232d-2f7c-499c-9ade-275e2793522e" providerId="ADAL" clId="{090E38CF-3309-4CF8-B63F-4C65DE7C4854}" dt="2024-08-07T16:47:02.538" v="85" actId="478"/>
          <ac:graphicFrameMkLst>
            <pc:docMk/>
            <pc:sldMk cId="762042272" sldId="280"/>
            <ac:graphicFrameMk id="2" creationId="{6AF4A54F-907A-AE01-D933-81F3148BC2C3}"/>
          </ac:graphicFrameMkLst>
        </pc:graphicFrameChg>
        <pc:graphicFrameChg chg="add mod modGraphic">
          <ac:chgData name="Alvarez, Luis" userId="e161232d-2f7c-499c-9ade-275e2793522e" providerId="ADAL" clId="{090E38CF-3309-4CF8-B63F-4C65DE7C4854}" dt="2024-08-07T16:47:19.222" v="89" actId="21"/>
          <ac:graphicFrameMkLst>
            <pc:docMk/>
            <pc:sldMk cId="762042272" sldId="280"/>
            <ac:graphicFrameMk id="16" creationId="{EBA221C8-C400-F57A-DBBF-2F71B35220D8}"/>
          </ac:graphicFrameMkLst>
        </pc:graphicFrameChg>
        <pc:picChg chg="del">
          <ac:chgData name="Alvarez, Luis" userId="e161232d-2f7c-499c-9ade-275e2793522e" providerId="ADAL" clId="{090E38CF-3309-4CF8-B63F-4C65DE7C4854}" dt="2024-08-07T16:40:05.491" v="3" actId="478"/>
          <ac:picMkLst>
            <pc:docMk/>
            <pc:sldMk cId="762042272" sldId="280"/>
            <ac:picMk id="4" creationId="{2272861C-9300-C0DA-F4B2-FF629DB8006B}"/>
          </ac:picMkLst>
        </pc:picChg>
        <pc:picChg chg="del">
          <ac:chgData name="Alvarez, Luis" userId="e161232d-2f7c-499c-9ade-275e2793522e" providerId="ADAL" clId="{090E38CF-3309-4CF8-B63F-4C65DE7C4854}" dt="2024-08-07T16:40:04.893" v="2" actId="478"/>
          <ac:picMkLst>
            <pc:docMk/>
            <pc:sldMk cId="762042272" sldId="280"/>
            <ac:picMk id="6" creationId="{32B0B434-24FA-AA94-F62E-4ED74E2E1A17}"/>
          </ac:picMkLst>
        </pc:picChg>
        <pc:picChg chg="del">
          <ac:chgData name="Alvarez, Luis" userId="e161232d-2f7c-499c-9ade-275e2793522e" providerId="ADAL" clId="{090E38CF-3309-4CF8-B63F-4C65DE7C4854}" dt="2024-08-07T16:43:40.332" v="64" actId="478"/>
          <ac:picMkLst>
            <pc:docMk/>
            <pc:sldMk cId="762042272" sldId="280"/>
            <ac:picMk id="7" creationId="{477D4985-8721-ADBC-99BB-FD0D8D116C22}"/>
          </ac:picMkLst>
        </pc:picChg>
        <pc:picChg chg="add mod">
          <ac:chgData name="Alvarez, Luis" userId="e161232d-2f7c-499c-9ade-275e2793522e" providerId="ADAL" clId="{090E38CF-3309-4CF8-B63F-4C65DE7C4854}" dt="2024-08-07T16:53:33.421" v="105" actId="1076"/>
          <ac:picMkLst>
            <pc:docMk/>
            <pc:sldMk cId="762042272" sldId="280"/>
            <ac:picMk id="8" creationId="{834CF002-1B09-CD38-B464-93FE7A940FA8}"/>
          </ac:picMkLst>
        </pc:picChg>
        <pc:picChg chg="del">
          <ac:chgData name="Alvarez, Luis" userId="e161232d-2f7c-499c-9ade-275e2793522e" providerId="ADAL" clId="{090E38CF-3309-4CF8-B63F-4C65DE7C4854}" dt="2024-08-07T16:43:40.878" v="65" actId="478"/>
          <ac:picMkLst>
            <pc:docMk/>
            <pc:sldMk cId="762042272" sldId="280"/>
            <ac:picMk id="10" creationId="{F12B7032-AF89-5103-D079-98D6728A4D49}"/>
          </ac:picMkLst>
        </pc:picChg>
        <pc:picChg chg="add mod">
          <ac:chgData name="Alvarez, Luis" userId="e161232d-2f7c-499c-9ade-275e2793522e" providerId="ADAL" clId="{090E38CF-3309-4CF8-B63F-4C65DE7C4854}" dt="2024-08-07T16:53:36.377" v="107" actId="1076"/>
          <ac:picMkLst>
            <pc:docMk/>
            <pc:sldMk cId="762042272" sldId="280"/>
            <ac:picMk id="13" creationId="{521A65FF-79CD-C67E-1787-2623CB0040CF}"/>
          </ac:picMkLst>
        </pc:picChg>
        <pc:picChg chg="add mod">
          <ac:chgData name="Alvarez, Luis" userId="e161232d-2f7c-499c-9ade-275e2793522e" providerId="ADAL" clId="{090E38CF-3309-4CF8-B63F-4C65DE7C4854}" dt="2024-08-07T16:53:34.926" v="106" actId="1076"/>
          <ac:picMkLst>
            <pc:docMk/>
            <pc:sldMk cId="762042272" sldId="280"/>
            <ac:picMk id="15" creationId="{91C5C8C4-FC17-2C54-0831-8E372F0ED4C4}"/>
          </ac:picMkLst>
        </pc:picChg>
        <pc:picChg chg="add mod">
          <ac:chgData name="Alvarez, Luis" userId="e161232d-2f7c-499c-9ade-275e2793522e" providerId="ADAL" clId="{090E38CF-3309-4CF8-B63F-4C65DE7C4854}" dt="2024-08-07T16:51:07.907" v="93" actId="1076"/>
          <ac:picMkLst>
            <pc:docMk/>
            <pc:sldMk cId="762042272" sldId="280"/>
            <ac:picMk id="18" creationId="{FDFAF340-8B82-ABAA-7600-291A38EEFBDA}"/>
          </ac:picMkLst>
        </pc:picChg>
        <pc:cxnChg chg="del mod">
          <ac:chgData name="Alvarez, Luis" userId="e161232d-2f7c-499c-9ade-275e2793522e" providerId="ADAL" clId="{090E38CF-3309-4CF8-B63F-4C65DE7C4854}" dt="2024-08-07T16:45:46.910" v="82" actId="478"/>
          <ac:cxnSpMkLst>
            <pc:docMk/>
            <pc:sldMk cId="762042272" sldId="280"/>
            <ac:cxnSpMk id="9" creationId="{9CFBDB55-193D-2921-2CA5-CE73A676FFC3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8EA62D-32A3-44F6-B2BD-D2D7E1319013}" type="datetimeFigureOut">
              <a:rPr lang="en-US"/>
              <a:pPr>
                <a:defRPr/>
              </a:pPr>
              <a:t>8/27/2024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1E46A9-8153-494F-8898-FCADC8509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580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3DFEE3-3161-4F50-BAA8-4F6E49556DF0}" type="datetimeFigureOut">
              <a:rPr lang="en-US"/>
              <a:pPr>
                <a:defRPr/>
              </a:pPr>
              <a:t>8/27/2024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692150"/>
            <a:ext cx="6146800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1103"/>
            <a:ext cx="5608320" cy="4150519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5"/>
            <a:ext cx="3037840" cy="461169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AFE2F2-23EB-4A0E-B7DD-FADB32976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96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408141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40814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75" y="1196267"/>
            <a:ext cx="6421066" cy="194878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0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512" y="1597890"/>
            <a:ext cx="7772977" cy="1102028"/>
          </a:xfrm>
        </p:spPr>
        <p:txBody>
          <a:bodyPr>
            <a:normAutofit/>
          </a:bodyPr>
          <a:lstStyle>
            <a:lvl1pPr>
              <a:defRPr sz="2200" b="1" i="0">
                <a:latin typeface="Arial"/>
              </a:defRPr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512" y="2914230"/>
            <a:ext cx="6401955" cy="131529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366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2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8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1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7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4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30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5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035" y="3305035"/>
            <a:ext cx="7771534" cy="1022187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035" y="2179895"/>
            <a:ext cx="7771534" cy="112514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63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2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892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52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15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785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41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3046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44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489" y="1199730"/>
            <a:ext cx="4045238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273" y="1199730"/>
            <a:ext cx="4045239" cy="339538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04858"/>
            <a:ext cx="3007591" cy="87195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762" y="204858"/>
            <a:ext cx="5111750" cy="439025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489" y="1076816"/>
            <a:ext cx="3007591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18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8820" y="671751"/>
            <a:ext cx="7694202" cy="3272462"/>
          </a:xfrm>
        </p:spPr>
        <p:txBody>
          <a:bodyPr/>
          <a:lstStyle>
            <a:lvl1pPr marL="0" indent="0">
              <a:buNone/>
              <a:defRPr sz="2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821" y="4010433"/>
            <a:ext cx="5486977" cy="603017"/>
          </a:xfrm>
        </p:spPr>
        <p:txBody>
          <a:bodyPr/>
          <a:lstStyle>
            <a:lvl1pPr marL="0" indent="0">
              <a:buNone/>
              <a:defRPr sz="1100"/>
            </a:lvl1pPr>
            <a:lvl2pPr marL="366309" indent="0">
              <a:buNone/>
              <a:defRPr sz="1000"/>
            </a:lvl2pPr>
            <a:lvl3pPr marL="732617" indent="0">
              <a:buNone/>
              <a:defRPr sz="800"/>
            </a:lvl3pPr>
            <a:lvl4pPr marL="1098926" indent="0">
              <a:buNone/>
              <a:defRPr sz="700"/>
            </a:lvl4pPr>
            <a:lvl5pPr marL="1465235" indent="0">
              <a:buNone/>
              <a:defRPr sz="700"/>
            </a:lvl5pPr>
            <a:lvl6pPr marL="1831543" indent="0">
              <a:buNone/>
              <a:defRPr sz="700"/>
            </a:lvl6pPr>
            <a:lvl7pPr marL="2197852" indent="0">
              <a:buNone/>
              <a:defRPr sz="700"/>
            </a:lvl7pPr>
            <a:lvl8pPr marL="2564160" indent="0">
              <a:buNone/>
              <a:defRPr sz="700"/>
            </a:lvl8pPr>
            <a:lvl9pPr marL="2930469" indent="0">
              <a:buNone/>
              <a:defRPr sz="7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84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489" y="1209393"/>
            <a:ext cx="7274763" cy="1948785"/>
          </a:xfrm>
          <a:prstGeom prst="rect">
            <a:avLst/>
          </a:prstGeom>
        </p:spPr>
        <p:txBody>
          <a:bodyPr vert="horz" lIns="73262" tIns="36631" rIns="73262" bIns="36631" rtlCol="0" anchor="t" anchorCtr="0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408141" rtl="0" eaLnBrk="1" latinLnBrk="0" hangingPunct="1">
        <a:spcBef>
          <a:spcPct val="0"/>
        </a:spcBef>
        <a:buNone/>
        <a:defRPr sz="260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6106" indent="-306106" algn="l" defTabSz="40814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29" indent="-255088" algn="l" defTabSz="4081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353" indent="-204070" algn="l" defTabSz="40814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494" indent="-204070" algn="l" defTabSz="4081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635" indent="-204070" algn="l" defTabSz="4081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76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4081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4081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89" y="1258770"/>
            <a:ext cx="8229023" cy="3264556"/>
          </a:xfrm>
          <a:prstGeom prst="rect">
            <a:avLst/>
          </a:prstGeom>
        </p:spPr>
        <p:txBody>
          <a:bodyPr vert="horz" lIns="73262" tIns="36631" rIns="73262" bIns="36631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489" y="438385"/>
            <a:ext cx="8229023" cy="77931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0" y="4821221"/>
            <a:ext cx="9180000" cy="33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2" r:id="rId3"/>
    <p:sldLayoutId id="2147483693" r:id="rId4"/>
    <p:sldLayoutId id="2147483697" r:id="rId5"/>
    <p:sldLayoutId id="2147483698" r:id="rId6"/>
    <p:sldLayoutId id="2147483700" r:id="rId7"/>
  </p:sldLayoutIdLst>
  <p:hf hdr="0" dt="0"/>
  <p:txStyles>
    <p:titleStyle>
      <a:lvl1pPr algn="l" defTabSz="366309" rtl="0" eaLnBrk="1" latinLnBrk="0" hangingPunct="1">
        <a:spcBef>
          <a:spcPct val="0"/>
        </a:spcBef>
        <a:buNone/>
        <a:defRPr sz="2200" b="1" i="0" kern="1200" cap="none" baseline="0">
          <a:solidFill>
            <a:schemeClr val="bg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0" indent="0" algn="l" defTabSz="366309" rtl="0" eaLnBrk="1" latinLnBrk="0" hangingPunct="1">
        <a:spcBef>
          <a:spcPct val="20000"/>
        </a:spcBef>
        <a:buFontTx/>
        <a:buNone/>
        <a:defRPr sz="1900" b="0" i="0" kern="1200">
          <a:solidFill>
            <a:schemeClr val="tx1"/>
          </a:solidFill>
          <a:latin typeface="Arial"/>
          <a:ea typeface="+mn-ea"/>
          <a:cs typeface="+mn-cs"/>
        </a:defRPr>
      </a:lvl1pPr>
      <a:lvl2pPr marL="595252" indent="-228943" algn="l" defTabSz="366309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chemeClr val="tx1"/>
          </a:solidFill>
          <a:latin typeface="Arial"/>
          <a:ea typeface="+mn-ea"/>
          <a:cs typeface="+mn-cs"/>
        </a:defRPr>
      </a:lvl2pPr>
      <a:lvl3pPr marL="915772" indent="-183154" algn="l" defTabSz="366309" rtl="0" eaLnBrk="1" latinLnBrk="0" hangingPunct="1">
        <a:spcBef>
          <a:spcPct val="20000"/>
        </a:spcBef>
        <a:buFont typeface="Lucida Grande"/>
        <a:buChar char="-"/>
        <a:defRPr sz="1400" b="0" i="0" kern="1200">
          <a:solidFill>
            <a:schemeClr val="tx1"/>
          </a:solidFill>
          <a:latin typeface="Arial"/>
          <a:ea typeface="+mn-ea"/>
          <a:cs typeface="+mn-cs"/>
        </a:defRPr>
      </a:lvl3pPr>
      <a:lvl4pPr marL="1282080" indent="-183154" algn="l" defTabSz="366309" rtl="0" eaLnBrk="1" latinLnBrk="0" hangingPunct="1">
        <a:spcBef>
          <a:spcPct val="20000"/>
        </a:spcBef>
        <a:buFont typeface="Wingdings" charset="2"/>
        <a:buChar char="§"/>
        <a:defRPr sz="1300" b="0" i="0" kern="1200">
          <a:solidFill>
            <a:schemeClr val="tx1"/>
          </a:solidFill>
          <a:latin typeface="Arial"/>
          <a:ea typeface="+mn-ea"/>
          <a:cs typeface="+mn-cs"/>
        </a:defRPr>
      </a:lvl4pPr>
      <a:lvl5pPr marL="1648389" indent="-183154" algn="l" defTabSz="366309" rtl="0" eaLnBrk="1" latinLnBrk="0" hangingPunct="1">
        <a:spcBef>
          <a:spcPct val="20000"/>
        </a:spcBef>
        <a:buFont typeface="Arial"/>
        <a:buChar char="»"/>
        <a:defRPr sz="1100" b="0" i="0" kern="1200">
          <a:solidFill>
            <a:schemeClr val="tx1"/>
          </a:solidFill>
          <a:latin typeface="Arial"/>
          <a:ea typeface="+mn-ea"/>
          <a:cs typeface="+mn-cs"/>
        </a:defRPr>
      </a:lvl5pPr>
      <a:lvl6pPr marL="2014698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81006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7315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13623" indent="-183154" algn="l" defTabSz="36630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630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2617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8926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5235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1543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7852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4160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30469" algn="l" defTabSz="36630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D6AF3F50-88E7-415D-2061-0A6D4A488737}"/>
              </a:ext>
            </a:extLst>
          </p:cNvPr>
          <p:cNvSpPr txBox="1">
            <a:spLocks/>
          </p:cNvSpPr>
          <p:nvPr/>
        </p:nvSpPr>
        <p:spPr>
          <a:xfrm>
            <a:off x="49653" y="76095"/>
            <a:ext cx="9025074" cy="402098"/>
          </a:xfrm>
          <a:prstGeom prst="rect">
            <a:avLst/>
          </a:prstGeom>
          <a:solidFill>
            <a:srgbClr val="FF6900"/>
          </a:solidFill>
        </p:spPr>
        <p:txBody>
          <a:bodyPr vert="horz" lIns="68580" tIns="34290" rIns="68580" bIns="3429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933" b="1" i="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ctr"/>
            <a:r>
              <a:rPr lang="es-MX" sz="2800">
                <a:solidFill>
                  <a:srgbClr val="FFFFFF"/>
                </a:solidFill>
                <a:latin typeface="Bahnschrift" panose="020B0502040204020203" pitchFamily="34" charset="0"/>
              </a:rPr>
              <a:t>PEDIDO INSUMO PROYECTO No. 697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8BBF788-EEF5-708C-0624-89827ECA3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399" y="2895891"/>
            <a:ext cx="1485529" cy="174034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681C1C9-FB01-5AE8-24DA-C79EC5D2A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197" y="2999043"/>
            <a:ext cx="2264036" cy="139801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EF6C73B-0970-780F-B231-0C81C4F192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341" y="524166"/>
            <a:ext cx="74295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42272"/>
      </p:ext>
    </p:extLst>
  </p:cSld>
  <p:clrMapOvr>
    <a:masterClrMapping/>
  </p:clrMapOvr>
</p:sld>
</file>

<file path=ppt/theme/theme1.xml><?xml version="1.0" encoding="utf-8"?>
<a:theme xmlns:a="http://schemas.openxmlformats.org/drawingml/2006/main" name="02-Section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LL_x0020_Category xmlns="2f837181-161d-4fcd-981b-8c993265c1b8">3</TLL_x0020_Category>
    <Featured_x0020_Documents xmlns="2f837181-161d-4fcd-981b-8c993265c1b8">true</Featured_x0020_Documents>
    <TLL_x0020_SubCategory xmlns="2f837181-161d-4fcd-981b-8c993265c1b8">11</TLL_x0020_SubCategory>
    <_dlc_DocId xmlns="f94a7e62-b303-45e8-a713-70f70a0286ab">S4J3HNF4NQSM-1077-88</_dlc_DocId>
    <_dlc_DocIdUrl xmlns="f94a7e62-b303-45e8-a713-70f70a0286ab">
      <Url>https://mymtg.kaltire.com/sites/MTG/SMT/SMDocCenter/_layouts/15/DocIdRedir.aspx?ID=S4J3HNF4NQSM-1077-88</Url>
      <Description>S4J3HNF4NQSM-1077-88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s, Letterheads and Logos" ma:contentTypeID="0x0101004E5F48582002BA4BA772835D6FCC9E6E00CBF14C936683314D9804EC83BB5B2E3E" ma:contentTypeVersion="21" ma:contentTypeDescription="" ma:contentTypeScope="" ma:versionID="1157e485965882d40fa89c0cb5ed30a5">
  <xsd:schema xmlns:xsd="http://www.w3.org/2001/XMLSchema" xmlns:xs="http://www.w3.org/2001/XMLSchema" xmlns:p="http://schemas.microsoft.com/office/2006/metadata/properties" xmlns:ns2="f94a7e62-b303-45e8-a713-70f70a0286ab" xmlns:ns3="2f837181-161d-4fcd-981b-8c993265c1b8" targetNamespace="http://schemas.microsoft.com/office/2006/metadata/properties" ma:root="true" ma:fieldsID="ef7c6a170bd54502d531a30df9cf0429" ns2:_="" ns3:_="">
    <xsd:import namespace="f94a7e62-b303-45e8-a713-70f70a0286ab"/>
    <xsd:import namespace="2f837181-161d-4fcd-981b-8c993265c1b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LL_x0020_Category" minOccurs="0"/>
                <xsd:element ref="ns3:TLL_x0020_SubCategory" minOccurs="0"/>
                <xsd:element ref="ns3:Featur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a7e62-b303-45e8-a713-70f70a0286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837181-161d-4fcd-981b-8c993265c1b8" elementFormDefault="qualified">
    <xsd:import namespace="http://schemas.microsoft.com/office/2006/documentManagement/types"/>
    <xsd:import namespace="http://schemas.microsoft.com/office/infopath/2007/PartnerControls"/>
    <xsd:element name="TLL_x0020_Category" ma:index="11" nillable="true" ma:displayName="TLLCategory" ma:list="{af388bc7-8325-4aaa-a99f-dff7c42eee9d}" ma:internalName="TLL_x0020_Category1" ma:showField="Title" ma:web="5ac19113-e1a6-495a-8a37-8fc848bb7e16">
      <xsd:simpleType>
        <xsd:restriction base="dms:Lookup"/>
      </xsd:simpleType>
    </xsd:element>
    <xsd:element name="TLL_x0020_SubCategory" ma:index="12" nillable="true" ma:displayName="TLLSubCategory" ma:list="{1b6f1fa8-5ae7-4654-8ba1-9b170ea7ce8e}" ma:internalName="TLL_x0020_SubCategory0" ma:showField="Title" ma:web="5ac19113-e1a6-495a-8a37-8fc848bb7e16">
      <xsd:simpleType>
        <xsd:restriction base="dms:Lookup"/>
      </xsd:simpleType>
    </xsd:element>
    <xsd:element name="Featured_x0020_Documents" ma:index="13" nillable="true" ma:displayName="Featured Documents" ma:default="0" ma:description="Featured Documents for Sales and Marketing" ma:internalName="Featured_x0020_Document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Urls xmlns="http://schemas.microsoft.com/sharepoint/v3/contenttype/forms/url">
  <Edit>/sites/MTG/SMT/SMDocCenter/TemplatesLetterheadsLogos/Forms/EditForm.aspx</Edit>
</FormUrl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71249F-3DA0-4534-81F5-92FFFCAD4BA2}">
  <ds:schemaRefs>
    <ds:schemaRef ds:uri="2f837181-161d-4fcd-981b-8c993265c1b8"/>
    <ds:schemaRef ds:uri="f94a7e62-b303-45e8-a713-70f70a0286a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DAB66DA-19D8-4662-835C-E4CC65E5A54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DFB4AEF4-DE60-42B8-A812-4892251F7893}">
  <ds:schemaRefs>
    <ds:schemaRef ds:uri="2f837181-161d-4fcd-981b-8c993265c1b8"/>
    <ds:schemaRef ds:uri="f94a7e62-b303-45e8-a713-70f70a0286a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97C7FB4B-CA95-492B-985F-788EC0EF7EE1}">
  <ds:schemaRefs>
    <ds:schemaRef ds:uri="http://schemas.microsoft.com/sharepoint/v3/contenttype/forms/url"/>
  </ds:schemaRefs>
</ds:datastoreItem>
</file>

<file path=customXml/itemProps5.xml><?xml version="1.0" encoding="utf-8"?>
<ds:datastoreItem xmlns:ds="http://schemas.openxmlformats.org/officeDocument/2006/customXml" ds:itemID="{6F67306E-12CC-4195-9763-041D5B5CE8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KalTire.potx</Template>
  <Application>Microsoft Office PowerPoint</Application>
  <PresentationFormat>On-screen Show (16:9)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02-Section Title</vt:lpstr>
      <vt:lpstr>Content Slides</vt:lpstr>
      <vt:lpstr>PowerPoint Presentation</vt:lpstr>
    </vt:vector>
  </TitlesOfParts>
  <Company>Kal Tire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Ellis, Teri</dc:creator>
  <cp:revision>1</cp:revision>
  <cp:lastPrinted>2015-01-07T19:56:48Z</cp:lastPrinted>
  <dcterms:created xsi:type="dcterms:W3CDTF">2015-01-19T21:53:15Z</dcterms:created>
  <dcterms:modified xsi:type="dcterms:W3CDTF">2024-08-27T16:09:10Z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0x0101004E5F48582002BA4BA772835D6FCC9E6E00CBF14C936683314D9804EC83BB5B2E3E</vt:lpwstr>
  </property>
  <property fmtid="{D5CDD505-2E9C-101B-9397-08002B2CF9AE}" pid="3" name="_dlc_DocIdItemGuid">
    <vt:lpwstr>804c9430-ca50-45d9-8964-d5306e8d5b2f</vt:lpwstr>
  </property>
</Properties>
</file>